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6"/>
  </p:notesMasterIdLst>
  <p:sldIdLst>
    <p:sldId id="279" r:id="rId2"/>
    <p:sldId id="258" r:id="rId3"/>
    <p:sldId id="270" r:id="rId4"/>
    <p:sldId id="272" r:id="rId5"/>
    <p:sldId id="256" r:id="rId6"/>
    <p:sldId id="257" r:id="rId7"/>
    <p:sldId id="259" r:id="rId8"/>
    <p:sldId id="260" r:id="rId9"/>
    <p:sldId id="261" r:id="rId10"/>
    <p:sldId id="269" r:id="rId11"/>
    <p:sldId id="273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1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4" d="100"/>
          <a:sy n="64" d="100"/>
        </p:scale>
        <p:origin x="-69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36C70D-9862-4042-95EE-BBDB7BDEB492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6AEAA3B-A5FE-494A-9936-B99C91C9BB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8035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EAA3B-A5FE-494A-9936-B99C91C9BB9C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0381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EAA3B-A5FE-494A-9936-B99C91C9BB9C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971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466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028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982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537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225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875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80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331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715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02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19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38BDF-A1F5-4D28-96AE-E8AEFDD27371}" type="datetimeFigureOut">
              <a:rPr lang="he-IL" smtClean="0"/>
              <a:t>כ"ח/חשון/תשפ"א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C09AD-36FD-4973-A821-619A10C34C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1793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6.wdp"/><Relationship Id="rId3" Type="http://schemas.openxmlformats.org/officeDocument/2006/relationships/image" Target="../media/image17.png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17" Type="http://schemas.microsoft.com/office/2007/relationships/hdphoto" Target="../media/hdphoto8.wdp"/><Relationship Id="rId2" Type="http://schemas.openxmlformats.org/officeDocument/2006/relationships/image" Target="../media/image16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4.wdp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 ניגון שמחה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75449" y="2836200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12968" cy="489364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perspectiveAbove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he-IL" sz="8800" dirty="0" smtClean="0">
                <a:gradFill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ילדי כיתה א' </a:t>
            </a:r>
          </a:p>
          <a:p>
            <a:pPr algn="ctr"/>
            <a:r>
              <a:rPr lang="he-IL" sz="8800" dirty="0" smtClean="0">
                <a:gradFill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המתוקים מציגים חוויות </a:t>
            </a:r>
          </a:p>
          <a:p>
            <a:pPr algn="ctr"/>
            <a:endParaRPr lang="he-IL" sz="4800" dirty="0" smtClean="0"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  <a:p>
            <a:pPr algn="ctr"/>
            <a:r>
              <a:rPr lang="he-IL" sz="8800" dirty="0" smtClean="0">
                <a:gradFill>
                  <a:gsLst>
                    <a:gs pos="0">
                      <a:srgbClr val="FBEAC7"/>
                    </a:gs>
                    <a:gs pos="17999">
                      <a:srgbClr val="FEE7F2"/>
                    </a:gs>
                    <a:gs pos="36000">
                      <a:srgbClr val="FAC77D"/>
                    </a:gs>
                    <a:gs pos="61000">
                      <a:srgbClr val="FBA97D"/>
                    </a:gs>
                    <a:gs pos="82001">
                      <a:srgbClr val="FBD49C"/>
                    </a:gs>
                    <a:gs pos="100000">
                      <a:srgbClr val="FEE7F2"/>
                    </a:gs>
                  </a:gsLst>
                  <a:lin ang="5400000" scaled="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he-IL" sz="8800" dirty="0" smtClean="0">
                <a:solidFill>
                  <a:srgbClr val="00B05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Guttman Hodes" panose="02010401010101010101" pitchFamily="2" charset="-79"/>
                <a:cs typeface="Guttman Hodes" panose="02010401010101010101" pitchFamily="2" charset="-79"/>
              </a:rPr>
              <a:t>חודש מר- חשוון  </a:t>
            </a:r>
            <a:endParaRPr lang="he-IL" sz="8800" dirty="0">
              <a:solidFill>
                <a:srgbClr val="00B05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Guttman Hodes" panose="02010401010101010101" pitchFamily="2" charset="-79"/>
              <a:cs typeface="Guttman Hodes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3702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window dir="ver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505">
            <a:off x="5490040" y="1812318"/>
            <a:ext cx="34480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367">
            <a:off x="71975" y="2582072"/>
            <a:ext cx="5207554" cy="3606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2051720" y="201638"/>
            <a:ext cx="4968552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60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מציגים חפצים </a:t>
            </a:r>
            <a:r>
              <a:rPr lang="he-IL" sz="6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ב-מָ</a:t>
            </a:r>
            <a:endParaRPr lang="he-IL" sz="60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24548" y="955691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שאית</a:t>
            </a:r>
            <a:endParaRPr lang="he-IL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24128" y="5395452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גבוני</a:t>
            </a:r>
            <a:r>
              <a:rPr lang="he-IL" sz="2800" dirty="0">
                <a:solidFill>
                  <a:srgbClr val="FFFF00"/>
                </a:solidFill>
              </a:rPr>
              <a:t>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8234" y="6100511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פית</a:t>
            </a:r>
            <a:endParaRPr lang="he-IL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1744382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תאומי</a:t>
            </a:r>
            <a:r>
              <a:rPr lang="he-IL" sz="2800" dirty="0" smtClean="0">
                <a:solidFill>
                  <a:srgbClr val="FFFF00"/>
                </a:solidFill>
              </a:rPr>
              <a:t>ם</a:t>
            </a:r>
            <a:endParaRPr lang="he-IL" sz="28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5207807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נקלה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457654" y="1375050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נעול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131840" y="1724531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עטפה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959932" y="6222377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פתח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634981" y="6272598"/>
            <a:ext cx="1350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FF00"/>
                </a:solidFill>
              </a:rPr>
              <a:t>מ</a:t>
            </a:r>
            <a:r>
              <a:rPr lang="he-IL" sz="2800" dirty="0" smtClean="0"/>
              <a:t>פה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14543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prism dir="r"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21" y="332656"/>
            <a:ext cx="820574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08304" y="5445224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סכה</a:t>
            </a:r>
            <a:endParaRPr lang="he-IL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5976030"/>
            <a:ext cx="165618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ערוך</a:t>
            </a:r>
            <a:endParaRPr lang="he-IL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5497516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ים</a:t>
            </a:r>
            <a:endParaRPr lang="he-IL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894785" y="5697571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עדן</a:t>
            </a:r>
            <a:endParaRPr lang="he-IL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331640" y="5445224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חק</a:t>
            </a:r>
            <a:endParaRPr lang="he-IL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82637" y="5806202"/>
            <a:ext cx="115212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>
                <a:solidFill>
                  <a:srgbClr val="FFFF00"/>
                </a:solidFill>
              </a:rPr>
              <a:t>מ</a:t>
            </a:r>
            <a:r>
              <a:rPr lang="he-IL" sz="3200" dirty="0" smtClean="0"/>
              <a:t>סוק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1792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935">
            <a:off x="3202642" y="3562291"/>
            <a:ext cx="2145801" cy="27761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מלבן 5"/>
          <p:cNvSpPr/>
          <p:nvPr/>
        </p:nvSpPr>
        <p:spPr>
          <a:xfrm>
            <a:off x="2627784" y="-99392"/>
            <a:ext cx="5436096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מכינים ומקשטים</a:t>
            </a:r>
            <a:r>
              <a:rPr lang="en-US" sz="4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 </a:t>
            </a:r>
            <a:r>
              <a:rPr lang="he-IL" sz="4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את</a:t>
            </a:r>
            <a:endParaRPr lang="he-IL" sz="4400" b="1" cap="none" spc="50" dirty="0" smtClean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  <a:p>
            <a:pPr algn="ctr"/>
            <a:r>
              <a:rPr lang="he-IL" sz="48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 '</a:t>
            </a:r>
            <a:r>
              <a:rPr lang="he-IL" sz="5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קלמר האותיות'</a:t>
            </a:r>
            <a:r>
              <a:rPr lang="he-IL" sz="48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:</a:t>
            </a:r>
            <a:endParaRPr lang="he-IL" sz="48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2412">
            <a:off x="5961044" y="1762809"/>
            <a:ext cx="2568718" cy="2847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6539">
            <a:off x="787579" y="874653"/>
            <a:ext cx="2708065" cy="28628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788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3000">
        <p14:glitter dir="r"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591">
            <a:off x="971600" y="751076"/>
            <a:ext cx="7418737" cy="51988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86" y="836712"/>
            <a:ext cx="7315200" cy="5362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9725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0">
        <p:dissolve/>
      </p:transition>
    </mc:Choice>
    <mc:Fallback xmlns="">
      <p:transition spd="slow" advClick="0" advTm="10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6790">
            <a:off x="748059" y="3368259"/>
            <a:ext cx="2250410" cy="26550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1615">
            <a:off x="5623047" y="2490711"/>
            <a:ext cx="2337800" cy="3305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2908">
            <a:off x="2659727" y="489788"/>
            <a:ext cx="2510159" cy="3177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7643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0">
        <p:checker/>
      </p:transition>
    </mc:Choice>
    <mc:Fallback xmlns="">
      <p:transition spd="slow" advClick="0" advTm="10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4007">
            <a:off x="610102" y="421988"/>
            <a:ext cx="2673239" cy="314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9820">
            <a:off x="5632512" y="319175"/>
            <a:ext cx="2694518" cy="3284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07499"/>
            <a:ext cx="3280905" cy="3151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53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0000">
        <p14:switch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12660">
            <a:off x="526233" y="1467307"/>
            <a:ext cx="3124771" cy="38148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6397">
            <a:off x="5246241" y="1367917"/>
            <a:ext cx="3208420" cy="37115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18" b="9939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1487">
            <a:off x="3786386" y="445243"/>
            <a:ext cx="10382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436" l="434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6572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75" b="9937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3917">
            <a:off x="7190297" y="5003771"/>
            <a:ext cx="14668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6000" l="0" r="100000">
                        <a14:foregroundMark x1="69492" y1="62667" x2="71186" y2="32000"/>
                        <a14:foregroundMark x1="77966" y1="48000" x2="77966" y2="4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956" y="2348880"/>
            <a:ext cx="981354" cy="124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8649" l="0" r="100000">
                        <a14:backgroundMark x1="75362" y1="64865" x2="50725" y2="37838"/>
                        <a14:backgroundMark x1="37681" y1="8108" x2="37681" y2="1351"/>
                        <a14:backgroundMark x1="88406" y1="5405" x2="88406" y2="2703"/>
                        <a14:backgroundMark x1="10145" y1="4054" x2="10145" y2="4054"/>
                        <a14:backgroundMark x1="7246" y1="29730" x2="7246" y2="297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7894">
            <a:off x="280700" y="5022269"/>
            <a:ext cx="1233778" cy="138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54167" y1="34328" x2="62500" y2="88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426" y="4598755"/>
            <a:ext cx="1345288" cy="125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33" b="96000" l="0" r="98462">
                        <a14:backgroundMark x1="56923" y1="42667" x2="53846" y2="5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7412">
            <a:off x="7528766" y="323717"/>
            <a:ext cx="1111034" cy="128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776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gallery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708" y="1832466"/>
            <a:ext cx="260985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6155">
            <a:off x="283204" y="1770554"/>
            <a:ext cx="4848225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2051720" y="-243409"/>
            <a:ext cx="7128792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מביאים ומציגים</a:t>
            </a:r>
          </a:p>
          <a:p>
            <a:pPr algn="ctr"/>
            <a:r>
              <a:rPr lang="he-IL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חפצים ב-נ-ן</a:t>
            </a:r>
          </a:p>
          <a:p>
            <a:pPr algn="ctr"/>
            <a:endParaRPr lang="he-IL" sz="5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an CLM" pitchFamily="2" charset="-79"/>
              <a:cs typeface="Gan CLM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3251" y="649143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FF00"/>
                </a:solidFill>
              </a:rPr>
              <a:t>נ</a:t>
            </a:r>
            <a:r>
              <a:rPr lang="he-IL" sz="2000" dirty="0" smtClean="0"/>
              <a:t>מר</a:t>
            </a:r>
            <a:endParaRPr lang="he-IL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660232" y="1205837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FF00"/>
                </a:solidFill>
              </a:rPr>
              <a:t>נ</a:t>
            </a:r>
            <a:r>
              <a:rPr lang="he-IL" sz="2000" dirty="0" smtClean="0"/>
              <a:t>על</a:t>
            </a:r>
            <a:endParaRPr lang="he-IL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449088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ש</a:t>
            </a:r>
            <a:r>
              <a:rPr lang="he-IL" sz="2000" dirty="0" smtClean="0">
                <a:solidFill>
                  <a:srgbClr val="FFFF00"/>
                </a:solidFill>
              </a:rPr>
              <a:t>ן</a:t>
            </a:r>
            <a:endParaRPr lang="he-IL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1222709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בלו</a:t>
            </a:r>
            <a:r>
              <a:rPr lang="he-IL" sz="2000" dirty="0" smtClean="0">
                <a:solidFill>
                  <a:srgbClr val="FFFF00"/>
                </a:solidFill>
              </a:rPr>
              <a:t>ן</a:t>
            </a:r>
            <a:endParaRPr lang="he-IL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793850" y="902556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שעו</a:t>
            </a:r>
            <a:r>
              <a:rPr lang="he-IL" sz="2000" dirty="0" smtClean="0">
                <a:solidFill>
                  <a:srgbClr val="FFFF00"/>
                </a:solidFill>
              </a:rPr>
              <a:t>ן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4642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39" y="417202"/>
            <a:ext cx="8869937" cy="486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6216" y="5810013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/>
              <a:t>פלאפו</a:t>
            </a:r>
            <a:r>
              <a:rPr lang="he-IL" sz="3600" dirty="0" smtClean="0">
                <a:solidFill>
                  <a:srgbClr val="FFFF00"/>
                </a:solidFill>
              </a:rPr>
              <a:t>ן</a:t>
            </a:r>
            <a:endParaRPr lang="he-IL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644008" y="5439193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/>
              <a:t>עפרו</a:t>
            </a:r>
            <a:r>
              <a:rPr lang="he-IL" sz="3600" dirty="0" smtClean="0">
                <a:solidFill>
                  <a:srgbClr val="FFFF00"/>
                </a:solidFill>
              </a:rPr>
              <a:t>ן</a:t>
            </a:r>
            <a:endParaRPr lang="he-IL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191519" y="5632387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solidFill>
                  <a:srgbClr val="FFFF00"/>
                </a:solidFill>
              </a:rPr>
              <a:t>נ</a:t>
            </a:r>
            <a:r>
              <a:rPr lang="he-IL" sz="3600" dirty="0" smtClean="0"/>
              <a:t>חמ</a:t>
            </a:r>
            <a:r>
              <a:rPr lang="he-IL" sz="3600" dirty="0" smtClean="0">
                <a:solidFill>
                  <a:srgbClr val="FFFF00"/>
                </a:solidFill>
              </a:rPr>
              <a:t>ן</a:t>
            </a:r>
            <a:endParaRPr lang="he-IL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5286793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solidFill>
                  <a:srgbClr val="FFFF00"/>
                </a:solidFill>
              </a:rPr>
              <a:t>נ</a:t>
            </a:r>
            <a:r>
              <a:rPr lang="he-IL" sz="3600" dirty="0" smtClean="0"/>
              <a:t>טלה</a:t>
            </a:r>
            <a:endParaRPr lang="he-IL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6001213"/>
            <a:ext cx="15841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solidFill>
                  <a:srgbClr val="FFFF00"/>
                </a:solidFill>
              </a:rPr>
              <a:t>נ</a:t>
            </a:r>
            <a:r>
              <a:rPr lang="he-IL" sz="3600" dirty="0" smtClean="0"/>
              <a:t>הג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288375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 thruBlk="1"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15616" y="11701"/>
            <a:ext cx="716983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משחקים ב'מוכר הנעלים'  </a:t>
            </a:r>
            <a:endParaRPr lang="he-IL" sz="5400" b="1" spc="50" dirty="0" smtClean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  <a:p>
            <a:pPr algn="ctr"/>
            <a:r>
              <a:rPr lang="he-IL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 </a:t>
            </a:r>
            <a:r>
              <a:rPr lang="he-IL" sz="5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וכך גם </a:t>
            </a:r>
            <a:r>
              <a:rPr lang="he-IL" sz="54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'על </a:t>
            </a:r>
            <a:r>
              <a:rPr lang="he-IL" sz="5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הדרך' </a:t>
            </a:r>
          </a:p>
          <a:p>
            <a:pPr algn="ctr"/>
            <a:r>
              <a:rPr lang="he-IL" sz="54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קוראים מילים: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4559">
            <a:off x="636646" y="1269788"/>
            <a:ext cx="1924534" cy="227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35878"/>
            <a:ext cx="2067982" cy="253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56644"/>
            <a:ext cx="1790074" cy="24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31667"/>
            <a:ext cx="1915666" cy="248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748178"/>
            <a:ext cx="1763004" cy="266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20426076">
            <a:off x="688125" y="3338057"/>
            <a:ext cx="430839" cy="31547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9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נ</a:t>
            </a:r>
            <a:r>
              <a:rPr lang="he-IL" sz="19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ַ</a:t>
            </a:r>
            <a:endParaRPr lang="he-IL" sz="199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62263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3000">
        <p14:honeycomb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99" y="154483"/>
            <a:ext cx="2509907" cy="309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296" y="3631900"/>
            <a:ext cx="2040912" cy="284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868" y="3418650"/>
            <a:ext cx="2731467" cy="305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863" y="379542"/>
            <a:ext cx="2664296" cy="286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3279"/>
            <a:ext cx="2239740" cy="369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6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7000">
        <p14:flythrough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E:\הדיסק\מצגת כיתה א חודש חשון\משחקים ונהנים יחד בהפסקה..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5" y="679052"/>
            <a:ext cx="3960440" cy="36724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18" y="3861047"/>
            <a:ext cx="3376626" cy="2593415"/>
          </a:xfrm>
          <a:prstGeom prst="flowChartPredefinedProcess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714" y="926085"/>
            <a:ext cx="2919901" cy="2211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437" y="4653136"/>
            <a:ext cx="2844316" cy="1944216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57" y="56818"/>
            <a:ext cx="8767060" cy="707886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sz="40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משחקים ונהנים יחד בהפסקה </a:t>
            </a:r>
          </a:p>
        </p:txBody>
      </p:sp>
    </p:spTree>
    <p:extLst>
      <p:ext uri="{BB962C8B-B14F-4D97-AF65-F5344CB8AC3E}">
        <p14:creationId xmlns:p14="http://schemas.microsoft.com/office/powerpoint/2010/main" val="135790899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3" y="298986"/>
            <a:ext cx="2266986" cy="2406732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05014"/>
            <a:ext cx="2621153" cy="2503165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6166"/>
            <a:ext cx="2520280" cy="2460746"/>
          </a:xfrm>
          <a:prstGeom prst="flowChartConnecto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33626"/>
            <a:ext cx="3767009" cy="2979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219" y="3284984"/>
            <a:ext cx="4680520" cy="31283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19149201"/>
      </p:ext>
    </p:extLst>
  </p:cSld>
  <p:clrMapOvr>
    <a:masterClrMapping/>
  </p:clrMapOvr>
  <p:transition spd="slow" advClick="0" advTm="10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3672408" cy="2561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583" y="3326651"/>
            <a:ext cx="4055838" cy="270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45024"/>
            <a:ext cx="3816424" cy="282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398" y="1566618"/>
            <a:ext cx="1412552" cy="1208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860" y="1556792"/>
            <a:ext cx="1337094" cy="1216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70364" y="-27384"/>
            <a:ext cx="4580904" cy="156966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sz="4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שיעור חשבון</a:t>
            </a:r>
          </a:p>
          <a:p>
            <a:r>
              <a:rPr lang="he-IL" sz="4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   בליווי אביזרים </a:t>
            </a:r>
          </a:p>
        </p:txBody>
      </p:sp>
    </p:spTree>
    <p:extLst>
      <p:ext uri="{BB962C8B-B14F-4D97-AF65-F5344CB8AC3E}">
        <p14:creationId xmlns:p14="http://schemas.microsoft.com/office/powerpoint/2010/main" val="284602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45929"/>
            <a:ext cx="6684811" cy="4673110"/>
          </a:xfrm>
          <a:prstGeom prst="snip2DiagRect">
            <a:avLst>
              <a:gd name="adj1" fmla="val 7668"/>
              <a:gd name="adj2" fmla="val 10456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611560" y="380497"/>
            <a:ext cx="7488832" cy="83099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sz="4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הכנת צלליות עם המורה רענן זיו</a:t>
            </a:r>
          </a:p>
        </p:txBody>
      </p:sp>
    </p:spTree>
    <p:extLst>
      <p:ext uri="{BB962C8B-B14F-4D97-AF65-F5344CB8AC3E}">
        <p14:creationId xmlns:p14="http://schemas.microsoft.com/office/powerpoint/2010/main" val="16239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7000">
        <p14:shred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57" y="1995810"/>
            <a:ext cx="78295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80528" y="56818"/>
            <a:ext cx="8767060" cy="1938992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לומדים עם היועץ איך להפוך לימון ללימונדה ומקשטים את המסכה...</a:t>
            </a:r>
            <a:endParaRPr lang="he-IL" sz="40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an CLM" pitchFamily="2" charset="-79"/>
              <a:cs typeface="Gan CL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8173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window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70341"/>
            <a:ext cx="2270446" cy="2571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52" y="692696"/>
            <a:ext cx="1533525" cy="25336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716" y="1191502"/>
            <a:ext cx="1504950" cy="2143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01574"/>
            <a:ext cx="2142844" cy="2709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90980"/>
            <a:ext cx="2108000" cy="2530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727" y="864007"/>
            <a:ext cx="1890886" cy="27958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75656" y="-459432"/>
            <a:ext cx="7488832" cy="132343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sz="4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מכינים </a:t>
            </a:r>
            <a:r>
              <a:rPr lang="he-IL" sz="8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סַ</a:t>
            </a:r>
            <a:r>
              <a:rPr lang="he-IL" sz="48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an CLM" pitchFamily="2" charset="-79"/>
                <a:cs typeface="Gan CLM" pitchFamily="2" charset="-79"/>
              </a:rPr>
              <a:t>לט טעים ובריא</a:t>
            </a:r>
            <a:endParaRPr lang="he-IL" sz="48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an CLM" pitchFamily="2" charset="-79"/>
              <a:cs typeface="Gan CL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25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0">
        <p14:warp dir="i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2285"/>
            <a:ext cx="1897707" cy="3054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42" y="3662340"/>
            <a:ext cx="2079341" cy="28440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39" y="242285"/>
            <a:ext cx="1809750" cy="24669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407">
            <a:off x="6444209" y="3614695"/>
            <a:ext cx="2160240" cy="2939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59" y="242285"/>
            <a:ext cx="1770908" cy="2635801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91" y="3863439"/>
            <a:ext cx="1726415" cy="2735517"/>
          </a:xfrm>
          <a:prstGeom prst="rect">
            <a:avLst/>
          </a:prstGeom>
          <a:noFill/>
          <a:ln>
            <a:noFill/>
          </a:ln>
          <a:effectLst>
            <a:glow rad="101600">
              <a:srgbClr val="FFFF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5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7000">
        <p:diamond/>
      </p:transition>
    </mc:Choice>
    <mc:Fallback xmlns="">
      <p:transition spd="slow" advClick="0" advTm="7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40777"/>
            <a:ext cx="1871836" cy="256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364" y="202021"/>
            <a:ext cx="1822698" cy="280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93767"/>
            <a:ext cx="2121396" cy="252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143"/>
            <a:ext cx="187220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27" y="237405"/>
            <a:ext cx="20669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65203"/>
            <a:ext cx="2168252" cy="304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98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7000">
        <p14:flash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13114"/>
            <a:ext cx="4469354" cy="323501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132" y="332656"/>
            <a:ext cx="2195468" cy="2492896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132" y="4439766"/>
            <a:ext cx="2195468" cy="2229594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43037"/>
            <a:ext cx="2235812" cy="2467502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02" y="188640"/>
            <a:ext cx="2263246" cy="2282803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71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7000">
        <p14:pan dir="u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094" y="3355177"/>
            <a:ext cx="5951436" cy="3335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301" y="161363"/>
            <a:ext cx="4110146" cy="298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5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7000">
        <p14:wheelReverse spokes="1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764704"/>
            <a:ext cx="734481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ב"ה למדנו והתקדמנו בשבועיים שחזרנו </a:t>
            </a:r>
          </a:p>
          <a:p>
            <a:pPr algn="ctr"/>
            <a:r>
              <a:rPr lang="he-IL" sz="6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ללמידה מקרוב</a:t>
            </a:r>
          </a:p>
          <a:p>
            <a:pPr algn="ctr"/>
            <a:r>
              <a:rPr lang="he-IL" sz="6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וגם שמחנו </a:t>
            </a:r>
            <a:r>
              <a:rPr lang="he-IL" sz="6000" b="1" dirty="0" err="1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ונהננו</a:t>
            </a:r>
            <a:r>
              <a:rPr lang="he-IL" sz="60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rankRuehl" panose="020E0503060101010101" pitchFamily="34" charset="-79"/>
                <a:cs typeface="FrankRuehl" panose="020E0503060101010101" pitchFamily="34" charset="-79"/>
              </a:rPr>
              <a:t> יחד.</a:t>
            </a:r>
            <a:endParaRPr lang="he-IL" sz="60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88640" y="5190291"/>
            <a:ext cx="9937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spc="100" dirty="0" smtClean="0">
                <a:ln w="18000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Guttman Yad-Brush" panose="02010401010101010101" pitchFamily="2" charset="-79"/>
                <a:cs typeface="Guttman Yad-Brush" panose="02010401010101010101" pitchFamily="2" charset="-79"/>
              </a:rPr>
              <a:t>בשורות</a:t>
            </a:r>
            <a:r>
              <a:rPr lang="he-IL" sz="4800" b="1" spc="100" dirty="0" smtClean="0">
                <a:ln w="18000">
                  <a:solidFill>
                    <a:srgbClr val="00B050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sz="4800" b="1" spc="100" dirty="0" smtClean="0">
                <a:ln w="18000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Guttman Yad-Brush" panose="02010401010101010101" pitchFamily="2" charset="-79"/>
                <a:cs typeface="Guttman Yad-Brush" panose="02010401010101010101" pitchFamily="2" charset="-79"/>
              </a:rPr>
              <a:t>טובות ושבת שלום!</a:t>
            </a:r>
            <a:endParaRPr lang="he-IL" sz="4800" b="1" spc="100" dirty="0">
              <a:ln w="18000">
                <a:solidFill>
                  <a:srgbClr val="FFC000"/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7" y="1736800"/>
            <a:ext cx="1443443" cy="176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135" y="1940674"/>
            <a:ext cx="1415063" cy="134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411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3000">
        <p14:prism dir="r" isContent="1" isInverted="1"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1371</TotalTime>
  <Words>113</Words>
  <Application>Microsoft Office PowerPoint</Application>
  <PresentationFormat>‫הצגה על המסך (4:3)</PresentationFormat>
  <Paragraphs>50</Paragraphs>
  <Slides>24</Slides>
  <Notes>2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5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וולפא</dc:creator>
  <cp:lastModifiedBy>Teacher</cp:lastModifiedBy>
  <cp:revision>50</cp:revision>
  <dcterms:created xsi:type="dcterms:W3CDTF">2020-11-11T18:32:45Z</dcterms:created>
  <dcterms:modified xsi:type="dcterms:W3CDTF">2020-11-15T13:14:57Z</dcterms:modified>
</cp:coreProperties>
</file>